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notesMasterIdLst>
    <p:notesMasterId r:id="rId5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82A523"/>
          </a:solidFill>
          <a:ln w="12700">
            <a:solidFill>
              <a:srgbClr val="82A52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658368" y="566928"/>
            <a:ext cx="5669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YOUR NAME LANDCARE</a:t>
            </a:r>
            <a:endParaRPr lang="en-US" sz="900" dirty="0"/>
          </a:p>
        </p:txBody>
      </p:sp>
      <p:sp>
        <p:nvSpPr>
          <p:cNvPr id="4" name="Text 2"/>
          <p:cNvSpPr/>
          <p:nvPr/>
        </p:nvSpPr>
        <p:spPr>
          <a:xfrm>
            <a:off x="658368" y="1051560"/>
            <a:ext cx="78638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32504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Presentation Title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713232" y="2029968"/>
            <a:ext cx="69494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Short subtitle or context line using the Landcare type hierarchy.</a:t>
            </a:r>
            <a:endParaRPr lang="en-US" sz="1900" dirty="0"/>
          </a:p>
        </p:txBody>
      </p:sp>
      <p:sp>
        <p:nvSpPr>
          <p:cNvPr id="6" name="Shape 4"/>
          <p:cNvSpPr/>
          <p:nvPr/>
        </p:nvSpPr>
        <p:spPr>
          <a:xfrm>
            <a:off x="8823960" y="1024128"/>
            <a:ext cx="2514600" cy="2514600"/>
          </a:xfrm>
          <a:prstGeom prst="rect">
            <a:avLst/>
          </a:prstGeom>
          <a:solidFill>
            <a:srgbClr val="EFF5DC"/>
          </a:solidFill>
          <a:ln w="12700">
            <a:solidFill>
              <a:srgbClr val="82A52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217152" y="2176272"/>
            <a:ext cx="1737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Logo / image area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548640" y="6419088"/>
            <a:ext cx="11109960" cy="0"/>
          </a:xfrm>
          <a:prstGeom prst="line">
            <a:avLst/>
          </a:prstGeom>
          <a:noFill/>
          <a:ln w="12700">
            <a:solidFill>
              <a:srgbClr val="D8DAD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48640" y="6473952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LANDCARE DESIGN SYSTEM</a:t>
            </a:r>
            <a:endParaRPr lang="en-US" sz="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8368" y="566928"/>
            <a:ext cx="76809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Section Or Slide Title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94944" y="1207008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Lead text summarises the message in one or two short sentences.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68680" y="1965960"/>
            <a:ext cx="5852160" cy="1188720"/>
          </a:xfrm>
          <a:prstGeom prst="rect">
            <a:avLst/>
          </a:prstGeom>
          <a:noFill/>
          <a:ln/>
        </p:spPr>
        <p:txBody>
          <a:bodyPr wrap="square" rtlCol="0" anchor="ctr">
            <a:normAutofit/>
          </a:bodyPr>
          <a:lstStyle/>
          <a:p>
            <a:r>
              <a:rPr lang="en-US" sz="1700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Use Open Sans for normal presentation content.
</a:t>
            </a:r>
            <a:endParaRPr lang="en-US" sz="1700" dirty="0"/>
          </a:p>
          <a:p>
            <a:r>
              <a:rPr lang="en-US" sz="1700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Keep slides sparse, readable, and aligned to a grid.
</a:t>
            </a:r>
            <a:endParaRPr lang="en-US" sz="1700" dirty="0"/>
          </a:p>
          <a:p>
            <a:r>
              <a:rPr lang="en-US" sz="1700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Use approved Landcare colours for emphasis.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7635240" y="1143000"/>
            <a:ext cx="3474720" cy="2834640"/>
          </a:xfrm>
          <a:prstGeom prst="rect">
            <a:avLst/>
          </a:prstGeom>
          <a:solidFill>
            <a:srgbClr val="EFF5DC"/>
          </a:solidFill>
          <a:ln w="12700">
            <a:solidFill>
              <a:srgbClr val="D8DAD9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092440" y="2468880"/>
            <a:ext cx="2560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Image, chart, or key figure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548640" y="6419088"/>
            <a:ext cx="11109960" cy="0"/>
          </a:xfrm>
          <a:prstGeom prst="line">
            <a:avLst/>
          </a:prstGeom>
          <a:noFill/>
          <a:ln w="12700">
            <a:solidFill>
              <a:srgbClr val="D8DAD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6473952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444642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LANDCARE DESIGN SYSTEM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3250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685800"/>
            <a:ext cx="4389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3D217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SECTION DIVIDER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685800" y="1325880"/>
            <a:ext cx="74980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600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 Clear Section Message</a:t>
            </a:r>
            <a:endParaRPr lang="en-US" sz="4600" dirty="0"/>
          </a:p>
        </p:txBody>
      </p:sp>
      <p:sp>
        <p:nvSpPr>
          <p:cNvPr id="4" name="Text 2"/>
          <p:cNvSpPr/>
          <p:nvPr/>
        </p:nvSpPr>
        <p:spPr>
          <a:xfrm>
            <a:off x="731520" y="2743200"/>
            <a:ext cx="5669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Use section dividers sparingly to reset attention.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Open San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Open Sa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Slide 1</vt:lpstr>
      <vt:lpstr>Slide 2</vt:lpstr>
      <vt:lpstr>Slide 3</vt:lpstr>
    </vt:vector>
  </TitlesOfParts>
  <Company>Landcare Australia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Landcare Presentation Styles</dc:title>
  <dc:subject>Landcare presentation styles template</dc:subject>
  <dc:creator>Landcare Design System</dc:creator>
  <cp:lastModifiedBy>Landcare Design System</cp:lastModifiedBy>
  <cp:revision>1</cp:revision>
  <dcterms:created xsi:type="dcterms:W3CDTF">2026-06-19T12:47:44Z</dcterms:created>
  <dcterms:modified xsi:type="dcterms:W3CDTF">2026-06-19T12:47:44Z</dcterms:modified>
</cp:coreProperties>
</file>